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9C28D8-05FD-D462-63DD-14F16EA69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AB87E71-0A79-A5D8-E197-EADFCCD63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4D5D333-2C40-A566-1878-EC953FE28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5DAE612-E2A8-885A-819B-3A649B5E3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85E9AC-37A2-61DD-A927-06B6A083C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5808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B2559D-A78B-0C59-617E-42CCA826A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861B260-7870-6C6E-C135-8A7D945E8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1071403-5EA0-C9E4-3381-792AD5E29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425A72-C4A4-6935-5299-46950BCE9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BF1ACF-7BB2-45B6-82F3-32B7897EB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401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9A02233-A427-B342-2D31-610AE52B4F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A5A4E71-7B69-60B1-C53D-7685BB3E7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1893F4-CEF6-F8BD-C088-12F43D55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225A4CF-9CF0-9E59-8A96-AAE720093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33B99F-6674-6077-F365-06BB70F66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2461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B34299-3EDD-BA26-D899-CDC4C0214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80EF6E-67AF-8A67-A5D3-1195523BA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839A05-1119-B0C0-5851-F15CE3EB0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8965B3-C3B7-772D-8B0A-5C44D5588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B9D1B3-786F-ECE8-54CF-153E63886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1810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66B262-34C8-3009-0C15-FC2C0E1A4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92A8597-E6C3-D901-DF09-E4CEFE009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F82F6D3-CF75-FDDC-ACC0-3BE9D0ADB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5AAB5A-7FEE-79A4-6D1A-F8554486E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2924DA-8280-BCB2-AA23-AC12A89D6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5120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FDED44-ADD2-127C-BEBD-80A6B68BC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4AA5308-390D-93CD-7206-60BDDFF74A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F47B93E-9B6B-DFF5-75AF-23437D507F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9FC291-2D50-DCC7-4944-9B1C6EDBE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DB5320D-559C-6DF8-0AE1-7E271CD95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FC866F-DB14-3856-FDCF-9781F0A9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402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807992-FB20-D039-10FD-CE34FC3CA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604038-73C4-393B-1571-615A60868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D5A16C6-5E72-4FA3-A49E-93068B4A5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47DD31D-D36D-B4B5-2694-2A4349B275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8DA6CE1-F980-BC2E-5AF5-95CD09C36F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20EDAC2-5603-AD19-A25E-BB5DAF111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617C8B2-3FD6-C54F-A4C8-A1C944EEA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BE88BF2-3627-25AA-883B-93B419FB1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0505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C0B723-9B81-4685-702C-69AACAEE5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73B3364-E642-3993-BB70-68A06E9B3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C31A97-DC2D-FB0E-62B0-D157E5A7D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E9E885D-D670-73B2-9D16-D4C3A23DB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5216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C510711-4D42-1C68-3BB8-0E150E721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15559E5-F957-54CC-4507-13E0E2824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0474E4-54D4-D037-42FE-82D02284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9407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5DEAC2-3794-4E5E-D1CA-36359AFC0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271BB6-8BBE-BDF1-2A72-EE3F0072A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6E9D18D-E4F7-CAF2-ED36-ED0891DF5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A70F58-F111-F720-82FC-35DB26F52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D94B122-773C-4A52-0A76-5497CAB5D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5538B53-F08B-3E48-1408-A8FFCA6B7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359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C59741-DA9B-C2CE-B89C-130AFDE7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1A084FA-58D2-94A1-28C8-2CBD967359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33DC1A5-01CF-1AC4-D308-EE672F6C4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B8CEBA-5649-DAAA-3E77-FC863D443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F9FBB52-8AA8-E0EA-76F3-5691F7A4D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71565F2-C369-FF38-649C-57ED66F20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6717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F82CA88-3FB9-A81F-0CF5-6A9A39E0A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CEF91C-4FF3-289D-6D20-E412BDD9A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CAD9D3F-EE01-AB35-93F1-C6F8D7F6F4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A1E5E-B406-4E82-BB1B-602D1EC28CB5}" type="datetimeFigureOut">
              <a:rPr lang="fr-FR" smtClean="0"/>
              <a:t>24/03/2024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31C480-1688-30B4-FF48-6CD72244A4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83661B-1351-88B4-DD74-F855EB158E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F9DD5-8260-493B-92AF-8E0C589AEE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915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5205F7-74D6-DF1D-484B-17444197A9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Maison connectée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5234D86-6560-2362-9170-5D9191D32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2175" y="5683250"/>
            <a:ext cx="9144000" cy="1655762"/>
          </a:xfrm>
        </p:spPr>
        <p:txBody>
          <a:bodyPr>
            <a:normAutofit/>
          </a:bodyPr>
          <a:lstStyle/>
          <a:p>
            <a:r>
              <a:rPr lang="fr-FR" sz="2800" dirty="0"/>
              <a:t>DEMANGHON Yannis </a:t>
            </a:r>
            <a:br>
              <a:rPr lang="fr-FR" sz="2800" dirty="0"/>
            </a:br>
            <a:r>
              <a:rPr lang="fr-FR" sz="2800" dirty="0"/>
              <a:t>MAERTEN Kylian</a:t>
            </a:r>
            <a:br>
              <a:rPr lang="fr-FR" sz="2800" dirty="0"/>
            </a:br>
            <a:r>
              <a:rPr lang="fr-FR" sz="2800" dirty="0"/>
              <a:t>RALLIN Honorin</a:t>
            </a:r>
          </a:p>
        </p:txBody>
      </p:sp>
    </p:spTree>
    <p:extLst>
      <p:ext uri="{BB962C8B-B14F-4D97-AF65-F5344CB8AC3E}">
        <p14:creationId xmlns:p14="http://schemas.microsoft.com/office/powerpoint/2010/main" val="2825763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2A9BB5-0E98-FCAC-1ECA-FB27740B9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Eclairage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3D6B2DE-B8CE-EB69-760B-402F40D16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03" y="1690688"/>
            <a:ext cx="11870994" cy="423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32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944106-274E-D291-6C3D-98900EE02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275D21F-2F84-D4AD-65A0-756E6F030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6029324" cy="3429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51BE1DD-AE5C-F4F1-EC5B-4811A0930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064" y="0"/>
            <a:ext cx="6029324" cy="318658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558BE60-61AA-36E0-49A6-760A380E1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514" y="3186582"/>
            <a:ext cx="3571874" cy="368870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25898DB3-987D-28F0-71C2-33DC807D85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14" y="3446472"/>
            <a:ext cx="3724536" cy="3168925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33D4B69C-FF98-24FD-1436-4DBECE279C43}"/>
              </a:ext>
            </a:extLst>
          </p:cNvPr>
          <p:cNvSpPr txBox="1"/>
          <p:nvPr/>
        </p:nvSpPr>
        <p:spPr>
          <a:xfrm>
            <a:off x="2609850" y="4877270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4400" dirty="0">
                <a:solidFill>
                  <a:srgbClr val="FF0000"/>
                </a:solidFill>
              </a:rPr>
              <a:t>Chauffage</a:t>
            </a:r>
          </a:p>
        </p:txBody>
      </p:sp>
    </p:spTree>
    <p:extLst>
      <p:ext uri="{BB962C8B-B14F-4D97-AF65-F5344CB8AC3E}">
        <p14:creationId xmlns:p14="http://schemas.microsoft.com/office/powerpoint/2010/main" val="672391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583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41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79F5A3-D676-B1BF-7727-322DEC064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Alimentation</a:t>
            </a:r>
          </a:p>
        </p:txBody>
      </p:sp>
    </p:spTree>
    <p:extLst>
      <p:ext uri="{BB962C8B-B14F-4D97-AF65-F5344CB8AC3E}">
        <p14:creationId xmlns:p14="http://schemas.microsoft.com/office/powerpoint/2010/main" val="1377284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8691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A2C2256F-EE56-C440-E6CF-EA62FE3AF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" y="90404"/>
            <a:ext cx="12124864" cy="188595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4EE194E-4C87-B8B6-4366-73A4691C4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5" y="1976358"/>
            <a:ext cx="12211300" cy="219559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AB4B214-1CB2-94A9-1FEA-AD98EE945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6" y="4451672"/>
            <a:ext cx="12049409" cy="231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842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866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7F50973-70BB-DB3D-285B-31A298D04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4321"/>
            <a:ext cx="12192000" cy="430935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72CF56C0-87AC-AD20-22AA-0F8B3AD1C9A1}"/>
              </a:ext>
            </a:extLst>
          </p:cNvPr>
          <p:cNvSpPr txBox="1"/>
          <p:nvPr/>
        </p:nvSpPr>
        <p:spPr>
          <a:xfrm>
            <a:off x="3048000" y="-89416"/>
            <a:ext cx="6096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4400" dirty="0">
                <a:solidFill>
                  <a:srgbClr val="FF0000"/>
                </a:solidFill>
              </a:rPr>
              <a:t>Capteurs de températures</a:t>
            </a:r>
          </a:p>
        </p:txBody>
      </p:sp>
    </p:spTree>
    <p:extLst>
      <p:ext uri="{BB962C8B-B14F-4D97-AF65-F5344CB8AC3E}">
        <p14:creationId xmlns:p14="http://schemas.microsoft.com/office/powerpoint/2010/main" val="4132401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69990B-D9DE-D95C-FD44-DBAD6A2AB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Capteurs de présence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2104065-522A-DAEB-35E2-B8EF851FB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18" y="1690688"/>
            <a:ext cx="11021963" cy="476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29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5DB181-068A-A00D-9D2E-1709A7E54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Sirène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771B8F8-D8C5-B3A7-CB6C-E3E5DE22F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919" y="1785667"/>
            <a:ext cx="9224161" cy="439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74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28E71-28CE-0EFF-7E20-FCA9B0E72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Reconnaissance des visiteurs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7FEDFAA-6DC8-52BF-317E-0D77C60CD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2209"/>
            <a:ext cx="12192000" cy="386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08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1495A7-889E-1E52-C4C1-34F969DE2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25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rgbClr val="FF0000"/>
                </a:solidFill>
              </a:rPr>
              <a:t>Panneaux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0F8DD3B-A1F6-3EE1-C416-CC4FE528D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448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2808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24</Words>
  <Application>Microsoft Office PowerPoint</Application>
  <PresentationFormat>Grand écran</PresentationFormat>
  <Paragraphs>10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Thème Office</vt:lpstr>
      <vt:lpstr>Maison connectée</vt:lpstr>
      <vt:lpstr>Présentation PowerPoint</vt:lpstr>
      <vt:lpstr>Présentation PowerPoint</vt:lpstr>
      <vt:lpstr>Présentation PowerPoint</vt:lpstr>
      <vt:lpstr>Présentation PowerPoint</vt:lpstr>
      <vt:lpstr>Capteurs de présence</vt:lpstr>
      <vt:lpstr>Sirène</vt:lpstr>
      <vt:lpstr>Reconnaissance des visiteurs</vt:lpstr>
      <vt:lpstr>Panneaux</vt:lpstr>
      <vt:lpstr>Eclairage</vt:lpstr>
      <vt:lpstr>Présentation PowerPoint</vt:lpstr>
      <vt:lpstr>Présentation PowerPoint</vt:lpstr>
      <vt:lpstr>Présentation PowerPoint</vt:lpstr>
      <vt:lpstr>Alimentation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Maison connectée</dc:title>
  <dc:creator>Nono Lp</dc:creator>
  <cp:lastModifiedBy>Nono Lp</cp:lastModifiedBy>
  <cp:revision>2</cp:revision>
  <dcterms:created xsi:type="dcterms:W3CDTF">2024-03-24T16:49:25Z</dcterms:created>
  <dcterms:modified xsi:type="dcterms:W3CDTF">2024-03-24T18:34:35Z</dcterms:modified>
</cp:coreProperties>
</file>

<file path=docProps/thumbnail.jpeg>
</file>